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6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12/18/2017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dirty="0"/>
              <a:t>12/18/2017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 dirty="0"/>
              <a:t>12/18/2017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 dirty="0"/>
              <a:t>12/18/2017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12/18/2017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dirty="0"/>
              <a:t>12/18/2017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D4976-E339-4826-83B7-FBD03F55ECF8}" type="datetimeFigureOut">
              <a:rPr lang="en-US" dirty="0"/>
              <a:t>12/18/2017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dirty="0"/>
              <a:t>12/18/2017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dirty="0"/>
              <a:t>12/18/2017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E4249-C0D0-4B06-8692-E8BB871AF643}" type="datetimeFigureOut">
              <a:rPr lang="en-US" dirty="0"/>
              <a:t>12/18/2017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042B0DB6-F5C7-45FB-8CF3-31B45F9C2DAC}" type="datetimeFigureOut">
              <a:rPr lang="en-US" dirty="0"/>
              <a:t>12/18/2017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1160EA64-D806-43AC-9DF2-F8C432F32B4C}" type="datetimeFigureOut">
              <a:rPr lang="en-US" dirty="0"/>
              <a:t>12/18/2017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dirty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err="1"/>
              <a:t>Praksis</a:t>
            </a:r>
            <a:r>
              <a:rPr lang="en-US"/>
              <a:t> I Wide Assessment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Sigurd Gravning</a:t>
            </a:r>
          </a:p>
        </p:txBody>
      </p:sp>
    </p:spTree>
    <p:extLst>
      <p:ext uri="{BB962C8B-B14F-4D97-AF65-F5344CB8AC3E}">
        <p14:creationId xmlns:p14="http://schemas.microsoft.com/office/powerpoint/2010/main" val="11944402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workspace.jpg">
            <a:extLst>
              <a:ext uri="{FF2B5EF4-FFF2-40B4-BE49-F238E27FC236}">
                <a16:creationId xmlns:a16="http://schemas.microsoft.com/office/drawing/2014/main" id="{12BC76FD-BCE7-4E74-8C88-FFA9803EBC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3631" y="47625"/>
            <a:ext cx="9041236" cy="6768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016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1AD353-A4A5-4575-8CD7-2A022B371B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Wide assessment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07EFED-A8AF-49D2-8F94-1322D8EC06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err="1"/>
              <a:t>Oppstartsfirma</a:t>
            </a:r>
          </a:p>
          <a:p>
            <a:r>
              <a:rPr lang="en-US" err="1"/>
              <a:t>Jobbsøking</a:t>
            </a:r>
            <a:r>
              <a:rPr lang="en-US"/>
              <a:t> </a:t>
            </a:r>
            <a:r>
              <a:rPr lang="en-US" err="1"/>
              <a:t>innan</a:t>
            </a:r>
            <a:r>
              <a:rPr lang="en-US"/>
              <a:t> tech</a:t>
            </a:r>
          </a:p>
          <a:p>
            <a:r>
              <a:rPr lang="en-US" err="1"/>
              <a:t>Gyril</a:t>
            </a:r>
          </a:p>
          <a:p>
            <a:r>
              <a:rPr lang="en-US"/>
              <a:t>Skill Assessment</a:t>
            </a:r>
          </a:p>
          <a:p>
            <a:r>
              <a:rPr lang="en-US" err="1"/>
              <a:t>Innovasjon</a:t>
            </a:r>
            <a:r>
              <a:rPr lang="en-US"/>
              <a:t> Norge</a:t>
            </a:r>
          </a:p>
          <a:p>
            <a:r>
              <a:rPr lang="en-US" err="1"/>
              <a:t>Studentar</a:t>
            </a:r>
            <a:r>
              <a:rPr lang="en-US"/>
              <a:t> </a:t>
            </a:r>
            <a:r>
              <a:rPr lang="en-US" err="1"/>
              <a:t>og</a:t>
            </a:r>
            <a:r>
              <a:rPr lang="en-US"/>
              <a:t> </a:t>
            </a:r>
            <a:r>
              <a:rPr lang="en-US" err="1"/>
              <a:t>frivillige</a:t>
            </a:r>
          </a:p>
          <a:p>
            <a:r>
              <a:rPr lang="en-US"/>
              <a:t>3 </a:t>
            </a:r>
            <a:r>
              <a:rPr lang="en-US" err="1"/>
              <a:t>og</a:t>
            </a:r>
            <a:r>
              <a:rPr lang="en-US"/>
              <a:t> </a:t>
            </a:r>
            <a:r>
              <a:rPr lang="en-US" err="1"/>
              <a:t>ein</a:t>
            </a:r>
            <a:r>
              <a:rPr lang="en-US"/>
              <a:t> </a:t>
            </a:r>
            <a:r>
              <a:rPr lang="en-US" err="1"/>
              <a:t>halv</a:t>
            </a:r>
          </a:p>
        </p:txBody>
      </p:sp>
    </p:spTree>
    <p:extLst>
      <p:ext uri="{BB962C8B-B14F-4D97-AF65-F5344CB8AC3E}">
        <p14:creationId xmlns:p14="http://schemas.microsoft.com/office/powerpoint/2010/main" val="25727472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9261E7-9B50-4812-86FA-920554872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Arbeidsforhold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680F3D-635A-438A-AC3F-8793B6048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Bergen Works</a:t>
            </a:r>
          </a:p>
          <a:p>
            <a:r>
              <a:rPr lang="en-US" err="1"/>
              <a:t>Lågt</a:t>
            </a:r>
            <a:r>
              <a:rPr lang="en-US"/>
              <a:t> under </a:t>
            </a:r>
            <a:r>
              <a:rPr lang="en-US" err="1"/>
              <a:t>taket</a:t>
            </a:r>
          </a:p>
          <a:p>
            <a:r>
              <a:rPr lang="en-US" err="1"/>
              <a:t>Nytt</a:t>
            </a:r>
            <a:r>
              <a:rPr lang="en-US"/>
              <a:t> </a:t>
            </a:r>
            <a:r>
              <a:rPr lang="en-US" err="1"/>
              <a:t>kontorlokale</a:t>
            </a:r>
          </a:p>
          <a:p>
            <a:r>
              <a:rPr lang="en-US"/>
              <a:t>Eivind </a:t>
            </a:r>
            <a:r>
              <a:rPr lang="en-US" err="1"/>
              <a:t>og</a:t>
            </a:r>
            <a:r>
              <a:rPr lang="en-US"/>
              <a:t> </a:t>
            </a:r>
            <a:r>
              <a:rPr lang="en-US" err="1"/>
              <a:t>Viljar</a:t>
            </a:r>
          </a:p>
          <a:p>
            <a:r>
              <a:rPr lang="en-US"/>
              <a:t>Stine</a:t>
            </a:r>
          </a:p>
          <a:p>
            <a:r>
              <a:rPr lang="en-US" err="1"/>
              <a:t>Arve</a:t>
            </a:r>
          </a:p>
        </p:txBody>
      </p:sp>
    </p:spTree>
    <p:extLst>
      <p:ext uri="{BB962C8B-B14F-4D97-AF65-F5344CB8AC3E}">
        <p14:creationId xmlns:p14="http://schemas.microsoft.com/office/powerpoint/2010/main" val="27618031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AD64C-BF49-4464-809A-DD9824CC5F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Arbeidsoppgåver</a:t>
            </a:r>
            <a:r>
              <a:rPr lang="en-US"/>
              <a:t> </a:t>
            </a:r>
            <a:r>
              <a:rPr lang="en-US" err="1"/>
              <a:t>og</a:t>
            </a:r>
            <a:r>
              <a:rPr lang="en-US"/>
              <a:t> </a:t>
            </a:r>
            <a:r>
              <a:rPr lang="en-US" err="1"/>
              <a:t>metodar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FE8636-7412-4C35-86DA-38103E8922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err="1"/>
              <a:t>Innføringsoppgåve</a:t>
            </a:r>
          </a:p>
          <a:p>
            <a:r>
              <a:rPr lang="en-US"/>
              <a:t>React, Redux </a:t>
            </a:r>
            <a:r>
              <a:rPr lang="en-US" err="1"/>
              <a:t>og</a:t>
            </a:r>
            <a:r>
              <a:rPr lang="en-US"/>
              <a:t> </a:t>
            </a:r>
            <a:r>
              <a:rPr lang="en-US" err="1"/>
              <a:t>Node.Js</a:t>
            </a:r>
          </a:p>
          <a:p>
            <a:r>
              <a:rPr lang="en-US" err="1"/>
              <a:t>Einhetstestar</a:t>
            </a:r>
            <a:r>
              <a:rPr lang="en-US"/>
              <a:t> </a:t>
            </a:r>
            <a:r>
              <a:rPr lang="en-US" err="1"/>
              <a:t>og</a:t>
            </a:r>
            <a:r>
              <a:rPr lang="en-US"/>
              <a:t> bug </a:t>
            </a:r>
            <a:r>
              <a:rPr lang="en-US" err="1"/>
              <a:t>fiksing</a:t>
            </a:r>
          </a:p>
          <a:p>
            <a:r>
              <a:rPr lang="en-US" err="1"/>
              <a:t>Individuelt</a:t>
            </a:r>
            <a:r>
              <a:rPr lang="en-US"/>
              <a:t> med </a:t>
            </a:r>
            <a:r>
              <a:rPr lang="en-US" err="1"/>
              <a:t>hjelping</a:t>
            </a:r>
          </a:p>
          <a:p>
            <a:r>
              <a:rPr lang="en-US"/>
              <a:t>Jest </a:t>
            </a:r>
            <a:r>
              <a:rPr lang="en-US" err="1"/>
              <a:t>og</a:t>
            </a:r>
            <a:r>
              <a:rPr lang="en-US"/>
              <a:t> enzyme</a:t>
            </a:r>
          </a:p>
          <a:p>
            <a:r>
              <a:rPr lang="en-US"/>
              <a:t>Pivotal Tracker</a:t>
            </a:r>
          </a:p>
          <a:p>
            <a:r>
              <a:rPr lang="en-US"/>
              <a:t>Visual Studio Code </a:t>
            </a:r>
            <a:r>
              <a:rPr lang="en-US" err="1"/>
              <a:t>og</a:t>
            </a:r>
            <a:r>
              <a:rPr lang="en-US"/>
              <a:t> Docker</a:t>
            </a:r>
          </a:p>
        </p:txBody>
      </p:sp>
    </p:spTree>
    <p:extLst>
      <p:ext uri="{BB962C8B-B14F-4D97-AF65-F5344CB8AC3E}">
        <p14:creationId xmlns:p14="http://schemas.microsoft.com/office/powerpoint/2010/main" val="6895475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test.png">
            <a:extLst>
              <a:ext uri="{FF2B5EF4-FFF2-40B4-BE49-F238E27FC236}">
                <a16:creationId xmlns:a16="http://schemas.microsoft.com/office/drawing/2014/main" id="{248CAB48-F503-43E1-98E3-5A233B8B7F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5647" y="38746"/>
            <a:ext cx="6811781" cy="6810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0928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065939-1C2A-4B9F-9DC9-9B3D199FB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Resultat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EBC64C-72B1-4E3B-8C74-3E6A93EAF0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err="1"/>
              <a:t>Dekking</a:t>
            </a:r>
            <a:r>
              <a:rPr lang="en-US"/>
              <a:t> </a:t>
            </a:r>
            <a:r>
              <a:rPr lang="en-US" err="1"/>
              <a:t>av</a:t>
            </a:r>
            <a:r>
              <a:rPr lang="en-US"/>
              <a:t> </a:t>
            </a:r>
            <a:r>
              <a:rPr lang="en-US" err="1"/>
              <a:t>kode</a:t>
            </a:r>
            <a:r>
              <a:rPr lang="en-US"/>
              <a:t> (Code coverage)</a:t>
            </a:r>
          </a:p>
          <a:p>
            <a:r>
              <a:rPr lang="en-US"/>
              <a:t>Antall </a:t>
            </a:r>
            <a:r>
              <a:rPr lang="en-US" err="1"/>
              <a:t>testar</a:t>
            </a:r>
          </a:p>
          <a:p>
            <a:r>
              <a:rPr lang="en-US" err="1"/>
              <a:t>Kontinuerleg</a:t>
            </a:r>
            <a:r>
              <a:rPr lang="en-US"/>
              <a:t> </a:t>
            </a:r>
            <a:r>
              <a:rPr lang="en-US" err="1"/>
              <a:t>fiksing</a:t>
            </a:r>
            <a:r>
              <a:rPr lang="en-US"/>
              <a:t> </a:t>
            </a:r>
            <a:r>
              <a:rPr lang="en-US" err="1"/>
              <a:t>av</a:t>
            </a:r>
            <a:r>
              <a:rPr lang="en-US"/>
              <a:t> bugs</a:t>
            </a:r>
          </a:p>
        </p:txBody>
      </p:sp>
    </p:spTree>
    <p:extLst>
      <p:ext uri="{BB962C8B-B14F-4D97-AF65-F5344CB8AC3E}">
        <p14:creationId xmlns:p14="http://schemas.microsoft.com/office/powerpoint/2010/main" val="16660321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overage.png">
            <a:extLst>
              <a:ext uri="{FF2B5EF4-FFF2-40B4-BE49-F238E27FC236}">
                <a16:creationId xmlns:a16="http://schemas.microsoft.com/office/drawing/2014/main" id="{2F56B122-AF53-4E15-8821-AEE8A1B314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8005" y="76200"/>
            <a:ext cx="6730898" cy="6727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8270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AEC2D-AB01-4C90-9BC0-B6183A76A1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Relevans</a:t>
            </a:r>
            <a:r>
              <a:rPr lang="en-US"/>
              <a:t> </a:t>
            </a:r>
            <a:r>
              <a:rPr lang="en-US" err="1"/>
              <a:t>og</a:t>
            </a:r>
            <a:r>
              <a:rPr lang="en-US"/>
              <a:t> </a:t>
            </a:r>
            <a:r>
              <a:rPr lang="en-US" err="1"/>
              <a:t>Utbytte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E7BC6D-5AC7-4D7D-89D7-77CBB90D72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err="1"/>
              <a:t>Innføringsoppgåve</a:t>
            </a:r>
            <a:r>
              <a:rPr lang="en-US"/>
              <a:t> - </a:t>
            </a:r>
            <a:r>
              <a:rPr lang="en-US" err="1"/>
              <a:t>Funksjonibel</a:t>
            </a:r>
            <a:r>
              <a:rPr lang="en-US"/>
              <a:t> </a:t>
            </a:r>
            <a:r>
              <a:rPr lang="en-US" err="1"/>
              <a:t>nettside</a:t>
            </a:r>
          </a:p>
          <a:p>
            <a:r>
              <a:rPr lang="en-US"/>
              <a:t>Git</a:t>
            </a:r>
          </a:p>
          <a:p>
            <a:r>
              <a:rPr lang="en-US" err="1"/>
              <a:t>Innformasjonsflyt</a:t>
            </a:r>
            <a:r>
              <a:rPr lang="en-US"/>
              <a:t> </a:t>
            </a:r>
            <a:r>
              <a:rPr lang="en-US" err="1"/>
              <a:t>og</a:t>
            </a:r>
            <a:r>
              <a:rPr lang="en-US"/>
              <a:t> </a:t>
            </a:r>
            <a:r>
              <a:rPr lang="en-US" err="1"/>
              <a:t>komponentar</a:t>
            </a:r>
          </a:p>
          <a:p>
            <a:r>
              <a:rPr lang="en-US" err="1"/>
              <a:t>Funksjonell</a:t>
            </a:r>
            <a:r>
              <a:rPr lang="en-US"/>
              <a:t> </a:t>
            </a:r>
            <a:r>
              <a:rPr lang="en-US" err="1"/>
              <a:t>programmering</a:t>
            </a:r>
          </a:p>
          <a:p>
            <a:r>
              <a:rPr lang="en-US"/>
              <a:t>Backend</a:t>
            </a:r>
          </a:p>
          <a:p>
            <a:r>
              <a:rPr lang="en-US" err="1"/>
              <a:t>Finna</a:t>
            </a:r>
            <a:r>
              <a:rPr lang="en-US"/>
              <a:t> </a:t>
            </a:r>
            <a:r>
              <a:rPr lang="en-US" err="1"/>
              <a:t>fram</a:t>
            </a:r>
            <a:r>
              <a:rPr lang="en-US"/>
              <a:t> I </a:t>
            </a:r>
            <a:r>
              <a:rPr lang="en-US" err="1"/>
              <a:t>større</a:t>
            </a:r>
            <a:r>
              <a:rPr lang="en-US"/>
              <a:t> </a:t>
            </a:r>
            <a:r>
              <a:rPr lang="en-US" err="1"/>
              <a:t>prosjekt</a:t>
            </a:r>
          </a:p>
        </p:txBody>
      </p:sp>
    </p:spTree>
    <p:extLst>
      <p:ext uri="{BB962C8B-B14F-4D97-AF65-F5344CB8AC3E}">
        <p14:creationId xmlns:p14="http://schemas.microsoft.com/office/powerpoint/2010/main" val="37631482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382A26-CD3D-406D-BF0D-920C82E370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Oppsummering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6AD5EE-EAFF-4DBD-B5A9-7DB0160C4C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Ting </a:t>
            </a:r>
            <a:r>
              <a:rPr lang="en-US" err="1"/>
              <a:t>som</a:t>
            </a:r>
            <a:r>
              <a:rPr lang="en-US"/>
              <a:t> </a:t>
            </a:r>
            <a:r>
              <a:rPr lang="en-US" err="1"/>
              <a:t>fungerte</a:t>
            </a:r>
          </a:p>
          <a:p>
            <a:r>
              <a:rPr lang="en-US"/>
              <a:t>Ting </a:t>
            </a:r>
            <a:r>
              <a:rPr lang="en-US" err="1"/>
              <a:t>som</a:t>
            </a:r>
            <a:r>
              <a:rPr lang="en-US"/>
              <a:t> </a:t>
            </a:r>
            <a:r>
              <a:rPr lang="en-US" err="1"/>
              <a:t>kunne</a:t>
            </a:r>
            <a:r>
              <a:rPr lang="en-US"/>
              <a:t> vert </a:t>
            </a:r>
            <a:r>
              <a:rPr lang="en-US" err="1"/>
              <a:t>betre</a:t>
            </a:r>
          </a:p>
          <a:p>
            <a:r>
              <a:rPr lang="en-US" err="1"/>
              <a:t>Lærerikt</a:t>
            </a:r>
          </a:p>
          <a:p>
            <a:r>
              <a:rPr lang="en-US"/>
              <a:t>Smak for </a:t>
            </a:r>
            <a:r>
              <a:rPr lang="en-US" err="1"/>
              <a:t>arbeidslivet</a:t>
            </a:r>
          </a:p>
          <a:p>
            <a:r>
              <a:rPr lang="en-US" err="1"/>
              <a:t>Motiverande</a:t>
            </a:r>
          </a:p>
        </p:txBody>
      </p:sp>
    </p:spTree>
    <p:extLst>
      <p:ext uri="{BB962C8B-B14F-4D97-AF65-F5344CB8AC3E}">
        <p14:creationId xmlns:p14="http://schemas.microsoft.com/office/powerpoint/2010/main" val="243302423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10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Parcel</vt:lpstr>
      <vt:lpstr>Praksis I Wide Assessment</vt:lpstr>
      <vt:lpstr>Wide assessment</vt:lpstr>
      <vt:lpstr>Arbeidsforhold</vt:lpstr>
      <vt:lpstr>Arbeidsoppgåver og metodar</vt:lpstr>
      <vt:lpstr>PowerPoint Presentation</vt:lpstr>
      <vt:lpstr>Resultat</vt:lpstr>
      <vt:lpstr>PowerPoint Presentation</vt:lpstr>
      <vt:lpstr>Relevans og Utbytte</vt:lpstr>
      <vt:lpstr>Oppsummering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Praksis I Wide Assessment</dc:title>
  <cp:revision>2</cp:revision>
  <dcterms:modified xsi:type="dcterms:W3CDTF">2017-12-18T19:54:16Z</dcterms:modified>
</cp:coreProperties>
</file>